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F3C1-E729-4E9C-8DD8-C312958F4430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DE57-700D-4EFE-9DF8-3E34125B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02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F3C1-E729-4E9C-8DD8-C312958F4430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DE57-700D-4EFE-9DF8-3E34125B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24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F3C1-E729-4E9C-8DD8-C312958F4430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DE57-700D-4EFE-9DF8-3E34125B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F3C1-E729-4E9C-8DD8-C312958F4430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DE57-700D-4EFE-9DF8-3E34125B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25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F3C1-E729-4E9C-8DD8-C312958F4430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DE57-700D-4EFE-9DF8-3E34125B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2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F3C1-E729-4E9C-8DD8-C312958F4430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DE57-700D-4EFE-9DF8-3E34125B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4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F3C1-E729-4E9C-8DD8-C312958F4430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DE57-700D-4EFE-9DF8-3E34125B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5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F3C1-E729-4E9C-8DD8-C312958F4430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DE57-700D-4EFE-9DF8-3E34125B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7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F3C1-E729-4E9C-8DD8-C312958F4430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DE57-700D-4EFE-9DF8-3E34125B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04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F3C1-E729-4E9C-8DD8-C312958F4430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DE57-700D-4EFE-9DF8-3E34125B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9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F3C1-E729-4E9C-8DD8-C312958F4430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DE57-700D-4EFE-9DF8-3E34125B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5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BF3C1-E729-4E9C-8DD8-C312958F4430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DE57-700D-4EFE-9DF8-3E34125B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2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0" y="19097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8000" b="1" dirty="0" smtClean="0">
                <a:latin typeface="Comic Sans MS" panose="030F0702030302020204" pitchFamily="66" charset="0"/>
              </a:rPr>
              <a:t>Authentic Assessment</a:t>
            </a:r>
            <a:br>
              <a:rPr lang="en-US" sz="8000" b="1" dirty="0" smtClean="0">
                <a:latin typeface="Comic Sans MS" panose="030F0702030302020204" pitchFamily="66" charset="0"/>
              </a:rPr>
            </a:br>
            <a:r>
              <a:rPr lang="en-US" sz="8000" b="1" dirty="0" smtClean="0">
                <a:latin typeface="Comic Sans MS" panose="030F0702030302020204" pitchFamily="66" charset="0"/>
              </a:rPr>
              <a:t>Examples</a:t>
            </a:r>
            <a:br>
              <a:rPr lang="en-US" sz="8000" b="1" dirty="0" smtClean="0">
                <a:latin typeface="Comic Sans MS" panose="030F0702030302020204" pitchFamily="66" charset="0"/>
              </a:rPr>
            </a:br>
            <a:endParaRPr lang="en-US" sz="8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43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4800"/>
            <a:ext cx="10515600" cy="58721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ES" dirty="0"/>
              <a:t>María </a:t>
            </a:r>
            <a:r>
              <a:rPr lang="es-ES" dirty="0" err="1"/>
              <a:t>Gomez</a:t>
            </a:r>
            <a:endParaRPr lang="en-US" dirty="0"/>
          </a:p>
          <a:p>
            <a:pPr marL="0" indent="0">
              <a:buNone/>
            </a:pPr>
            <a:r>
              <a:rPr lang="es-ES" dirty="0"/>
              <a:t>Sra. </a:t>
            </a:r>
            <a:r>
              <a:rPr lang="es-ES" dirty="0" err="1"/>
              <a:t>Belgrave</a:t>
            </a:r>
            <a:endParaRPr lang="en-US" dirty="0"/>
          </a:p>
          <a:p>
            <a:pPr marL="0" indent="0">
              <a:buNone/>
            </a:pPr>
            <a:r>
              <a:rPr lang="es-ES" dirty="0"/>
              <a:t>Per 3</a:t>
            </a:r>
            <a:endParaRPr lang="en-US" dirty="0"/>
          </a:p>
          <a:p>
            <a:pPr marL="0" indent="0">
              <a:buNone/>
            </a:pPr>
            <a:r>
              <a:rPr lang="es-ES" dirty="0"/>
              <a:t> </a:t>
            </a:r>
            <a:endParaRPr lang="en-US" dirty="0"/>
          </a:p>
          <a:p>
            <a:pPr marL="0" indent="0">
              <a:buNone/>
            </a:pPr>
            <a:r>
              <a:rPr lang="es-ES" dirty="0"/>
              <a:t> </a:t>
            </a:r>
            <a:endParaRPr lang="en-US" dirty="0"/>
          </a:p>
          <a:p>
            <a:pPr marL="0" indent="0">
              <a:buNone/>
            </a:pPr>
            <a:r>
              <a:rPr lang="es-ES" dirty="0"/>
              <a:t>						    domingo, el tres de </a:t>
            </a:r>
            <a:r>
              <a:rPr lang="es-ES" dirty="0" smtClean="0"/>
              <a:t>junio</a:t>
            </a:r>
          </a:p>
          <a:p>
            <a:pPr marL="0" indent="0">
              <a:buNone/>
            </a:pPr>
            <a:r>
              <a:rPr lang="en-US" dirty="0" smtClean="0"/>
              <a:t>Paragraph about your country (research)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Itinerary: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s-ES" dirty="0"/>
              <a:t>Voy a viajar a España con mi familia.</a:t>
            </a:r>
            <a:br>
              <a:rPr lang="es-ES" dirty="0"/>
            </a:br>
            <a:r>
              <a:rPr lang="es-ES" dirty="0"/>
              <a:t>El lunes vamos a Madrid.</a:t>
            </a:r>
            <a:br>
              <a:rPr lang="es-ES" dirty="0"/>
            </a:br>
            <a:r>
              <a:rPr lang="es-ES" dirty="0"/>
              <a:t>El martes </a:t>
            </a:r>
            <a:r>
              <a:rPr lang="es-ES" dirty="0" smtClean="0"/>
              <a:t>mis padres van </a:t>
            </a:r>
            <a:r>
              <a:rPr lang="es-ES" dirty="0"/>
              <a:t>a visitar el museo del Prado.</a:t>
            </a:r>
            <a:br>
              <a:rPr lang="es-ES" dirty="0"/>
            </a:br>
            <a:r>
              <a:rPr lang="es-ES" dirty="0"/>
              <a:t>El miércoles mi hermana y yo vamos a comer muchos </a:t>
            </a:r>
            <a:r>
              <a:rPr lang="es-ES" dirty="0" smtClean="0"/>
              <a:t>tapas </a:t>
            </a:r>
            <a:r>
              <a:rPr lang="es-ES" dirty="0"/>
              <a:t>diferentes </a:t>
            </a:r>
            <a:r>
              <a:rPr lang="es-ES" dirty="0" smtClean="0"/>
              <a:t>                     en </a:t>
            </a:r>
            <a:r>
              <a:rPr lang="es-ES" dirty="0"/>
              <a:t>la Gran </a:t>
            </a:r>
            <a:r>
              <a:rPr lang="es-ES" dirty="0" err="1"/>
              <a:t>Via</a:t>
            </a:r>
            <a:r>
              <a:rPr lang="es-ES" dirty="0"/>
              <a:t>.</a:t>
            </a:r>
            <a:br>
              <a:rPr lang="es-ES" dirty="0"/>
            </a:br>
            <a:r>
              <a:rPr lang="es-ES" dirty="0"/>
              <a:t>El jueves </a:t>
            </a:r>
            <a:r>
              <a:rPr lang="es-ES" dirty="0" smtClean="0"/>
              <a:t>voy </a:t>
            </a:r>
            <a:r>
              <a:rPr lang="es-ES" dirty="0"/>
              <a:t>a ver la Plaza Mayor.</a:t>
            </a:r>
            <a:br>
              <a:rPr lang="es-ES" dirty="0"/>
            </a:br>
            <a:r>
              <a:rPr lang="es-ES" dirty="0"/>
              <a:t>El viernes </a:t>
            </a:r>
            <a:r>
              <a:rPr lang="es-ES" dirty="0" smtClean="0"/>
              <a:t>mi hermana va </a:t>
            </a:r>
            <a:r>
              <a:rPr lang="es-ES" dirty="0"/>
              <a:t>a tomar fotos en el Palacio Real.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890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15000" y="3397251"/>
            <a:ext cx="4730750" cy="3317875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834064" y="3408363"/>
            <a:ext cx="2574925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n-US" sz="1600" dirty="0"/>
              <a:t>Querida Ana,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n-US" sz="1600" dirty="0"/>
              <a:t>Te escribo desde Madrid, España. Estoy en Madrid con mi familia. Yo como tapas de la Gran Vía. </a:t>
            </a:r>
            <a:r>
              <a:rPr lang="es-ES_tradnl" altLang="en-US" sz="1600" dirty="0" smtClean="0"/>
              <a:t>Mis padres visitan </a:t>
            </a:r>
            <a:r>
              <a:rPr lang="es-ES_tradnl" altLang="en-US" sz="1600" dirty="0"/>
              <a:t>el Museo del Prado. </a:t>
            </a:r>
            <a:r>
              <a:rPr lang="es-ES_tradnl" altLang="en-US" sz="1600" dirty="0" smtClean="0"/>
              <a:t>Mi hermana toma </a:t>
            </a:r>
            <a:r>
              <a:rPr lang="es-ES_tradnl" altLang="en-US" sz="1600" dirty="0"/>
              <a:t>fotos del Palacio Real. </a:t>
            </a:r>
            <a:r>
              <a:rPr lang="es-ES_tradnl" altLang="en-US" sz="1600" dirty="0" smtClean="0"/>
              <a:t>Vemos un </a:t>
            </a:r>
            <a:r>
              <a:rPr lang="es-ES_tradnl" altLang="en-US" sz="1600" dirty="0"/>
              <a:t>montón de gente en la Plaza Mayor. Me gusta Madrid y espero volver algún día.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n-US" sz="1600" dirty="0"/>
              <a:t>Su amiga,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n-US" sz="1600" dirty="0"/>
              <a:t>María García</a:t>
            </a:r>
            <a:endParaRPr lang="en-US" altLang="en-US" sz="16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809750" y="127001"/>
            <a:ext cx="4730750" cy="3127375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pic>
        <p:nvPicPr>
          <p:cNvPr id="205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27001"/>
            <a:ext cx="473075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Box 8"/>
          <p:cNvSpPr txBox="1">
            <a:spLocks noChangeArrowheads="1"/>
          </p:cNvSpPr>
          <p:nvPr/>
        </p:nvSpPr>
        <p:spPr bwMode="auto">
          <a:xfrm>
            <a:off x="2174875" y="2651126"/>
            <a:ext cx="4127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  <a:latin typeface="Apple Chancery" charset="0"/>
              </a:rPr>
              <a:t>Palacio Real  -  Madrid</a:t>
            </a:r>
          </a:p>
        </p:txBody>
      </p:sp>
      <p:sp>
        <p:nvSpPr>
          <p:cNvPr id="2055" name="TextBox 9"/>
          <p:cNvSpPr txBox="1">
            <a:spLocks noChangeArrowheads="1"/>
          </p:cNvSpPr>
          <p:nvPr/>
        </p:nvSpPr>
        <p:spPr bwMode="auto">
          <a:xfrm>
            <a:off x="7096126" y="1031875"/>
            <a:ext cx="2936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Postcard side 1</a:t>
            </a:r>
          </a:p>
        </p:txBody>
      </p:sp>
      <p:sp>
        <p:nvSpPr>
          <p:cNvPr id="2056" name="TextBox 10"/>
          <p:cNvSpPr txBox="1">
            <a:spLocks noChangeArrowheads="1"/>
          </p:cNvSpPr>
          <p:nvPr/>
        </p:nvSpPr>
        <p:spPr bwMode="auto">
          <a:xfrm>
            <a:off x="2174876" y="4454525"/>
            <a:ext cx="2936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Postcard side 2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8408988" y="3408363"/>
            <a:ext cx="0" cy="30464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8" name="TextBox 3"/>
          <p:cNvSpPr txBox="1">
            <a:spLocks noChangeArrowheads="1"/>
          </p:cNvSpPr>
          <p:nvPr/>
        </p:nvSpPr>
        <p:spPr bwMode="auto">
          <a:xfrm>
            <a:off x="8408988" y="4640264"/>
            <a:ext cx="20367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Susana Ramos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12 Main 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New Paltz, NY 12550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USA</a:t>
            </a:r>
          </a:p>
        </p:txBody>
      </p:sp>
      <p:pic>
        <p:nvPicPr>
          <p:cNvPr id="205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9" y="3467101"/>
            <a:ext cx="814387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4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809751" y="4886325"/>
            <a:ext cx="2765425" cy="16700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787526" y="1263650"/>
            <a:ext cx="2765425" cy="16700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681914" y="4886325"/>
            <a:ext cx="2765425" cy="16700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697789" y="1263650"/>
            <a:ext cx="2765425" cy="16700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727576" y="3070225"/>
            <a:ext cx="2765425" cy="16700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pic>
        <p:nvPicPr>
          <p:cNvPr id="205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3136901"/>
            <a:ext cx="252095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Box 19"/>
          <p:cNvSpPr txBox="1">
            <a:spLocks noChangeArrowheads="1"/>
          </p:cNvSpPr>
          <p:nvPr/>
        </p:nvSpPr>
        <p:spPr bwMode="auto">
          <a:xfrm>
            <a:off x="3159125" y="269876"/>
            <a:ext cx="5810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F0C"/>
                </a:solidFill>
              </a:rPr>
              <a:t>Mi Viaje a Madrid, España</a:t>
            </a:r>
          </a:p>
        </p:txBody>
      </p:sp>
      <p:sp>
        <p:nvSpPr>
          <p:cNvPr id="2057" name="TextBox 20"/>
          <p:cNvSpPr txBox="1">
            <a:spLocks noChangeArrowheads="1"/>
          </p:cNvSpPr>
          <p:nvPr/>
        </p:nvSpPr>
        <p:spPr bwMode="auto">
          <a:xfrm>
            <a:off x="4972051" y="968376"/>
            <a:ext cx="2309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F0C"/>
                </a:solidFill>
              </a:rPr>
              <a:t>JUNIO 2012</a:t>
            </a:r>
          </a:p>
        </p:txBody>
      </p:sp>
      <p:pic>
        <p:nvPicPr>
          <p:cNvPr id="2058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6" y="4994275"/>
            <a:ext cx="253682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4994276"/>
            <a:ext cx="2541588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4" y="1397001"/>
            <a:ext cx="25558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568950"/>
            <a:ext cx="21336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1476375"/>
            <a:ext cx="71755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0" y="1336676"/>
            <a:ext cx="2478088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2086">
            <a:off x="1724026" y="155575"/>
            <a:ext cx="17621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8566" flipH="1">
            <a:off x="8701089" y="147639"/>
            <a:ext cx="176212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TextBox 29"/>
          <p:cNvSpPr txBox="1">
            <a:spLocks noChangeArrowheads="1"/>
          </p:cNvSpPr>
          <p:nvPr/>
        </p:nvSpPr>
        <p:spPr bwMode="auto">
          <a:xfrm>
            <a:off x="1724026" y="3009901"/>
            <a:ext cx="2962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err="1" smtClean="0">
                <a:latin typeface="Apple Casual" charset="0"/>
              </a:rPr>
              <a:t>Mis</a:t>
            </a:r>
            <a:r>
              <a:rPr lang="en-US" altLang="en-US" sz="1400" dirty="0" smtClean="0">
                <a:latin typeface="Apple Casual" charset="0"/>
              </a:rPr>
              <a:t> padres </a:t>
            </a:r>
            <a:r>
              <a:rPr lang="en-US" altLang="en-US" sz="1400" dirty="0" err="1" smtClean="0">
                <a:latin typeface="Apple Casual" charset="0"/>
              </a:rPr>
              <a:t>visitaron</a:t>
            </a:r>
            <a:r>
              <a:rPr lang="en-US" altLang="en-US" sz="1400" dirty="0" smtClean="0">
                <a:latin typeface="Apple Casual" charset="0"/>
              </a:rPr>
              <a:t> </a:t>
            </a:r>
            <a:r>
              <a:rPr lang="en-US" altLang="en-US" sz="1400" dirty="0">
                <a:latin typeface="Apple Casual" charset="0"/>
              </a:rPr>
              <a:t>el </a:t>
            </a:r>
            <a:r>
              <a:rPr lang="en-US" altLang="en-US" sz="1400" dirty="0" err="1">
                <a:latin typeface="Apple Casual" charset="0"/>
              </a:rPr>
              <a:t>Museo</a:t>
            </a:r>
            <a:r>
              <a:rPr lang="en-US" altLang="en-US" sz="1400" dirty="0">
                <a:latin typeface="Apple Casual" charset="0"/>
              </a:rPr>
              <a:t> de Prado con mi </a:t>
            </a:r>
            <a:r>
              <a:rPr lang="en-US" altLang="en-US" sz="1400" dirty="0" err="1">
                <a:latin typeface="Apple Casual" charset="0"/>
              </a:rPr>
              <a:t>familia</a:t>
            </a:r>
            <a:r>
              <a:rPr lang="en-US" altLang="en-US" sz="1400" dirty="0">
                <a:latin typeface="Apple Casual" charset="0"/>
              </a:rPr>
              <a:t>.</a:t>
            </a:r>
          </a:p>
        </p:txBody>
      </p:sp>
      <p:sp>
        <p:nvSpPr>
          <p:cNvPr id="2067" name="TextBox 30"/>
          <p:cNvSpPr txBox="1">
            <a:spLocks noChangeArrowheads="1"/>
          </p:cNvSpPr>
          <p:nvPr/>
        </p:nvSpPr>
        <p:spPr bwMode="auto">
          <a:xfrm>
            <a:off x="7713664" y="4359276"/>
            <a:ext cx="2962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err="1" smtClean="0">
                <a:latin typeface="Apple Casual" charset="0"/>
              </a:rPr>
              <a:t>Mi</a:t>
            </a:r>
            <a:r>
              <a:rPr lang="en-US" altLang="en-US" sz="1400" dirty="0" smtClean="0">
                <a:latin typeface="Apple Casual" charset="0"/>
              </a:rPr>
              <a:t> </a:t>
            </a:r>
            <a:r>
              <a:rPr lang="en-US" altLang="en-US" sz="1400" dirty="0" err="1" smtClean="0">
                <a:latin typeface="Apple Casual" charset="0"/>
              </a:rPr>
              <a:t>familia</a:t>
            </a:r>
            <a:r>
              <a:rPr lang="en-US" altLang="en-US" sz="1400" dirty="0" smtClean="0">
                <a:latin typeface="Apple Casual" charset="0"/>
              </a:rPr>
              <a:t> </a:t>
            </a:r>
            <a:r>
              <a:rPr lang="en-US" altLang="en-US" sz="1400" dirty="0" err="1" smtClean="0">
                <a:latin typeface="Apple Casual" charset="0"/>
              </a:rPr>
              <a:t>vio</a:t>
            </a:r>
            <a:r>
              <a:rPr lang="en-US" altLang="en-US" sz="1400" dirty="0" smtClean="0">
                <a:latin typeface="Apple Casual" charset="0"/>
              </a:rPr>
              <a:t> </a:t>
            </a:r>
            <a:r>
              <a:rPr lang="en-US" altLang="en-US" sz="1400" dirty="0" err="1">
                <a:latin typeface="Apple Casual" charset="0"/>
              </a:rPr>
              <a:t>muchas</a:t>
            </a:r>
            <a:r>
              <a:rPr lang="en-US" altLang="en-US" sz="1400" dirty="0">
                <a:latin typeface="Apple Casual" charset="0"/>
              </a:rPr>
              <a:t> personas </a:t>
            </a:r>
            <a:r>
              <a:rPr lang="en-US" altLang="en-US" sz="1400" dirty="0" err="1">
                <a:latin typeface="Apple Casual" charset="0"/>
              </a:rPr>
              <a:t>intereseantes</a:t>
            </a:r>
            <a:r>
              <a:rPr lang="en-US" altLang="en-US" sz="1400" dirty="0">
                <a:latin typeface="Apple Casual" charset="0"/>
              </a:rPr>
              <a:t> </a:t>
            </a:r>
            <a:r>
              <a:rPr lang="en-US" altLang="en-US" sz="1400" dirty="0" err="1">
                <a:latin typeface="Apple Casual" charset="0"/>
              </a:rPr>
              <a:t>en</a:t>
            </a:r>
            <a:r>
              <a:rPr lang="en-US" altLang="en-US" sz="1400" dirty="0">
                <a:latin typeface="Apple Casual" charset="0"/>
              </a:rPr>
              <a:t> La Plaza Mayor.</a:t>
            </a:r>
          </a:p>
        </p:txBody>
      </p:sp>
      <p:sp>
        <p:nvSpPr>
          <p:cNvPr id="2068" name="TextBox 31"/>
          <p:cNvSpPr txBox="1">
            <a:spLocks noChangeArrowheads="1"/>
          </p:cNvSpPr>
          <p:nvPr/>
        </p:nvSpPr>
        <p:spPr bwMode="auto">
          <a:xfrm>
            <a:off x="1733551" y="4359276"/>
            <a:ext cx="2962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pple Casual" charset="0"/>
              </a:rPr>
              <a:t>Mi hermana y yo comimos muchas tapas diferentes en el Gran Vía.</a:t>
            </a:r>
          </a:p>
        </p:txBody>
      </p:sp>
      <p:sp>
        <p:nvSpPr>
          <p:cNvPr id="2069" name="TextBox 32"/>
          <p:cNvSpPr txBox="1">
            <a:spLocks noChangeArrowheads="1"/>
          </p:cNvSpPr>
          <p:nvPr/>
        </p:nvSpPr>
        <p:spPr bwMode="auto">
          <a:xfrm>
            <a:off x="7729539" y="3001964"/>
            <a:ext cx="29622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pple Casual" charset="0"/>
              </a:rPr>
              <a:t>Yo</a:t>
            </a:r>
            <a:r>
              <a:rPr lang="en-US" altLang="en-US" sz="1400" dirty="0">
                <a:latin typeface="Apple Casual" charset="0"/>
              </a:rPr>
              <a:t> vi el Real Madrid </a:t>
            </a:r>
            <a:r>
              <a:rPr lang="en-US" altLang="en-US" sz="1400" dirty="0" err="1">
                <a:latin typeface="Apple Casual" charset="0"/>
              </a:rPr>
              <a:t>en</a:t>
            </a:r>
            <a:r>
              <a:rPr lang="en-US" altLang="en-US" sz="1400" dirty="0">
                <a:latin typeface="Apple Casual" charset="0"/>
              </a:rPr>
              <a:t> un </a:t>
            </a:r>
            <a:r>
              <a:rPr lang="en-US" altLang="en-US" sz="1400" dirty="0" err="1">
                <a:latin typeface="Apple Casual" charset="0"/>
              </a:rPr>
              <a:t>partido</a:t>
            </a:r>
            <a:r>
              <a:rPr lang="en-US" altLang="en-US" sz="1400" dirty="0">
                <a:latin typeface="Apple Casual" charset="0"/>
              </a:rPr>
              <a:t> de </a:t>
            </a:r>
            <a:r>
              <a:rPr lang="en-US" altLang="en-US" sz="1400" dirty="0" err="1">
                <a:latin typeface="Apple Casual" charset="0"/>
              </a:rPr>
              <a:t>fútbol</a:t>
            </a:r>
            <a:r>
              <a:rPr lang="en-US" altLang="en-US" sz="1400" dirty="0">
                <a:latin typeface="Apple Casual" charset="0"/>
              </a:rPr>
              <a:t> </a:t>
            </a:r>
            <a:r>
              <a:rPr lang="en-US" altLang="en-US" sz="1400" dirty="0" err="1">
                <a:latin typeface="Apple Casual" charset="0"/>
              </a:rPr>
              <a:t>en</a:t>
            </a:r>
            <a:r>
              <a:rPr lang="en-US" altLang="en-US" sz="1400" dirty="0">
                <a:latin typeface="Apple Casual" charset="0"/>
              </a:rPr>
              <a:t> el </a:t>
            </a:r>
            <a:r>
              <a:rPr lang="en-US" altLang="en-US" sz="1400" dirty="0" err="1">
                <a:latin typeface="Apple Casual" charset="0"/>
              </a:rPr>
              <a:t>estadio</a:t>
            </a:r>
            <a:r>
              <a:rPr lang="en-US" altLang="en-US" sz="1400" dirty="0">
                <a:latin typeface="Apple Casual" charset="0"/>
              </a:rPr>
              <a:t> de </a:t>
            </a:r>
            <a:r>
              <a:rPr lang="pt-BR" altLang="en-US" sz="1400" i="1" dirty="0"/>
              <a:t>Santiago Bernabeu</a:t>
            </a:r>
            <a:r>
              <a:rPr lang="en-US" altLang="en-US" sz="1400" dirty="0">
                <a:latin typeface="Apple Casual" charset="0"/>
              </a:rPr>
              <a:t> </a:t>
            </a:r>
            <a:r>
              <a:rPr lang="en-US" altLang="en-US" sz="1400" dirty="0" err="1">
                <a:latin typeface="Apple Casual" charset="0"/>
              </a:rPr>
              <a:t>en</a:t>
            </a:r>
            <a:r>
              <a:rPr lang="en-US" altLang="en-US" sz="1400" dirty="0">
                <a:latin typeface="Apple Casual" charset="0"/>
              </a:rPr>
              <a:t> Madrid.</a:t>
            </a:r>
          </a:p>
        </p:txBody>
      </p:sp>
      <p:sp>
        <p:nvSpPr>
          <p:cNvPr id="2070" name="TextBox 33"/>
          <p:cNvSpPr txBox="1">
            <a:spLocks noChangeArrowheads="1"/>
          </p:cNvSpPr>
          <p:nvPr/>
        </p:nvSpPr>
        <p:spPr bwMode="auto">
          <a:xfrm>
            <a:off x="4749801" y="4756150"/>
            <a:ext cx="29622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err="1">
                <a:latin typeface="Apple Casual" charset="0"/>
              </a:rPr>
              <a:t>Yo</a:t>
            </a:r>
            <a:r>
              <a:rPr lang="en-US" altLang="en-US" sz="1400" dirty="0">
                <a:latin typeface="Apple Casual" charset="0"/>
              </a:rPr>
              <a:t> </a:t>
            </a:r>
            <a:r>
              <a:rPr lang="en-US" altLang="en-US" sz="1400" dirty="0" err="1" smtClean="0">
                <a:latin typeface="Apple Casual" charset="0"/>
              </a:rPr>
              <a:t>tomé</a:t>
            </a:r>
            <a:r>
              <a:rPr lang="en-US" altLang="en-US" sz="1400" dirty="0" smtClean="0">
                <a:latin typeface="Apple Casual" charset="0"/>
              </a:rPr>
              <a:t> </a:t>
            </a:r>
            <a:r>
              <a:rPr lang="en-US" altLang="en-US" sz="1400" dirty="0" err="1">
                <a:latin typeface="Apple Casual" charset="0"/>
              </a:rPr>
              <a:t>fotos</a:t>
            </a:r>
            <a:r>
              <a:rPr lang="en-US" altLang="en-US" sz="1400" dirty="0">
                <a:latin typeface="Apple Casual" charset="0"/>
              </a:rPr>
              <a:t> en el Palacio Real con mi </a:t>
            </a:r>
            <a:r>
              <a:rPr lang="en-US" altLang="en-US" sz="1400" dirty="0" err="1">
                <a:latin typeface="Apple Casual" charset="0"/>
              </a:rPr>
              <a:t>hermana</a:t>
            </a:r>
            <a:r>
              <a:rPr lang="en-US" altLang="en-US" sz="1400" dirty="0">
                <a:latin typeface="Apple Casu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595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168</Words>
  <Application>Microsoft Office PowerPoint</Application>
  <PresentationFormat>Widescreen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MS PGothic</vt:lpstr>
      <vt:lpstr>Apple Casual</vt:lpstr>
      <vt:lpstr>Apple Chancery</vt:lpstr>
      <vt:lpstr>Arial</vt:lpstr>
      <vt:lpstr>Calibri</vt:lpstr>
      <vt:lpstr>Calibri Light</vt:lpstr>
      <vt:lpstr>Comic Sans MS</vt:lpstr>
      <vt:lpstr>Office Theme</vt:lpstr>
      <vt:lpstr>Authentic Assessment Examples </vt:lpstr>
      <vt:lpstr>PowerPoint Presentation</vt:lpstr>
      <vt:lpstr>PowerPoint Presentation</vt:lpstr>
      <vt:lpstr>PowerPoint Presentation</vt:lpstr>
    </vt:vector>
  </TitlesOfParts>
  <Company>NPCSD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Authentic Assessment</dc:title>
  <dc:creator>Belgrave, Jill</dc:creator>
  <cp:lastModifiedBy>Pilz, Cruz</cp:lastModifiedBy>
  <cp:revision>5</cp:revision>
  <dcterms:created xsi:type="dcterms:W3CDTF">2015-05-04T11:55:11Z</dcterms:created>
  <dcterms:modified xsi:type="dcterms:W3CDTF">2017-05-12T16:41:26Z</dcterms:modified>
</cp:coreProperties>
</file>